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95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90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10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69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6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5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72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87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78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50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85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B1EA7-52A5-417E-822B-5A55A0F69BD1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3A58F-37CA-4464-9BA2-C9F49FDB3F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19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YBj91nlKfQ" TargetMode="External"/><Relationship Id="rId2" Type="http://schemas.openxmlformats.org/officeDocument/2006/relationships/hyperlink" Target="https://www.youtube.com/watch?v=uqWlxJ59bF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" y="13411"/>
            <a:ext cx="4214060" cy="3160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434340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23" y="3660775"/>
            <a:ext cx="4240219" cy="3180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660775"/>
            <a:ext cx="4267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34541" y="2990036"/>
            <a:ext cx="48749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</a:rPr>
              <a:t>Jump Rope challenges</a:t>
            </a:r>
            <a:endParaRPr lang="en-US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0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4267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75"/>
            <a:ext cx="4267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7600"/>
            <a:ext cx="4267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408" y="3657599"/>
            <a:ext cx="4271433" cy="320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2134541" y="2990036"/>
            <a:ext cx="48749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</a:rPr>
              <a:t>Jump Rope challenges</a:t>
            </a:r>
            <a:endParaRPr lang="en-US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282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0" y="6096000"/>
            <a:ext cx="495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British Heart Foundation Rope Skipping Demo</a:t>
            </a:r>
          </a:p>
          <a:p>
            <a:pPr algn="ctr"/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www.youtube.com/watch?v=uqWlxJ59bFY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138684" y="5191789"/>
            <a:ext cx="502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Mad Hops Jump Rope Team</a:t>
            </a:r>
          </a:p>
          <a:p>
            <a:pPr algn="ctr"/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www.youtube.com/watch?v=fYBj91nlKfQ</a:t>
            </a:r>
            <a:endParaRPr lang="en-GB" dirty="0" smtClean="0"/>
          </a:p>
          <a:p>
            <a:pPr algn="ctr"/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2"/>
            <a:ext cx="3956651" cy="296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084" y="-1138"/>
            <a:ext cx="3963916" cy="297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52"/>
          <a:stretch/>
        </p:blipFill>
        <p:spPr bwMode="auto">
          <a:xfrm>
            <a:off x="70451" y="3469036"/>
            <a:ext cx="3886200" cy="219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8362" y="5765917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Check out these videos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581400" y="5653455"/>
            <a:ext cx="609600" cy="2139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581400" y="6115120"/>
            <a:ext cx="609600" cy="3618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140025" y="2971800"/>
            <a:ext cx="48749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</a:rPr>
              <a:t>Jump Rope challenges</a:t>
            </a:r>
            <a:endParaRPr lang="en-US" sz="40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 Halls</dc:creator>
  <cp:lastModifiedBy>Claire Moore</cp:lastModifiedBy>
  <cp:revision>1</cp:revision>
  <dcterms:created xsi:type="dcterms:W3CDTF">2018-09-23T12:32:39Z</dcterms:created>
  <dcterms:modified xsi:type="dcterms:W3CDTF">2020-04-28T15:09:19Z</dcterms:modified>
</cp:coreProperties>
</file>